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24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942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4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941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1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61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9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2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889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6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A77F-F571-4735-943F-98A0C01E9AC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178CA-9FE1-4591-A544-7E1CC2B6C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21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300008"/>
          </a:xfrm>
        </p:spPr>
        <p:txBody>
          <a:bodyPr/>
          <a:lstStyle/>
          <a:p>
            <a:r>
              <a:rPr lang="en-US" dirty="0" smtClean="0"/>
              <a:t>The Relationship Between </a:t>
            </a:r>
            <a:r>
              <a:rPr lang="en-US" dirty="0"/>
              <a:t>S</a:t>
            </a:r>
            <a:r>
              <a:rPr lang="en-US" dirty="0" smtClean="0"/>
              <a:t>urface and Air Temperature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Arduino Uno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444" y="1833937"/>
            <a:ext cx="3263503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261" y="1833938"/>
            <a:ext cx="32635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1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894" y="279870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7095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7095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7095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7095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7095"/>
            <a:ext cx="8681456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</Words>
  <Application>Microsoft Office PowerPoint</Application>
  <PresentationFormat>Widescreen</PresentationFormat>
  <Paragraphs>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The Relationship Between Surface and Air Temperature</vt:lpstr>
      <vt:lpstr>Arduino Uno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Nevada, Reno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Relationship Between Surface and Air Temperature</dc:title>
  <dc:creator>Garrick Hague</dc:creator>
  <cp:lastModifiedBy>Paul G Fremeau</cp:lastModifiedBy>
  <cp:revision>9</cp:revision>
  <dcterms:created xsi:type="dcterms:W3CDTF">2018-05-09T17:20:26Z</dcterms:created>
  <dcterms:modified xsi:type="dcterms:W3CDTF">2018-05-10T16:14:01Z</dcterms:modified>
</cp:coreProperties>
</file>